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_rels/presentation.xml.rels" ContentType="application/vnd.openxmlformats-package.relationships+xml"/>
  <Override PartName="/ppt/media/image3.png" ContentType="image/png"/>
  <Override PartName="/ppt/media/image2.png" ContentType="image/png"/>
  <Override PartName="/ppt/media/image1.png" ContentType="image/png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6016680"/>
            <a:ext cx="10076760" cy="1542600"/>
          </a:xfrm>
          <a:prstGeom prst="rect">
            <a:avLst/>
          </a:prstGeom>
          <a:ln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360" y="2553840"/>
            <a:ext cx="9071640" cy="162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de-DE" sz="4400" spc="-1" strike="noStrike">
                <a:latin typeface="Arial"/>
              </a:rPr>
              <a:t>Format des Titeltextes durch Klicken bearbeiten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4536000"/>
            <a:ext cx="9071640" cy="1152000"/>
          </a:xfrm>
          <a:prstGeom prst="rect">
            <a:avLst/>
          </a:prstGeom>
        </p:spPr>
        <p:txBody>
          <a:bodyPr lIns="0" rIns="0" tIns="0" bIns="0">
            <a:normAutofit fontScale="19000"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latin typeface="Arial"/>
              </a:rPr>
              <a:t>Format des Gliederungstextes durch Klicken bearbeiten</a:t>
            </a:r>
            <a:endParaRPr b="0" lang="de-DE" sz="3200" spc="-1" strike="noStrike">
              <a:latin typeface="Arial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latin typeface="Arial"/>
              </a:rPr>
              <a:t>Zweite Gliederungsebene</a:t>
            </a:r>
            <a:endParaRPr b="0" lang="de-DE" sz="2800" spc="-1" strike="noStrike">
              <a:latin typeface="Arial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latin typeface="Arial"/>
              </a:rPr>
              <a:t>Dritte Gliederungsebene</a:t>
            </a:r>
            <a:endParaRPr b="0" lang="de-DE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latin typeface="Arial"/>
              </a:rPr>
              <a:t>Vierte Gliederungsebene</a:t>
            </a:r>
            <a:endParaRPr b="0" lang="de-DE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Fünfte Gliederungsebene</a:t>
            </a:r>
            <a:endParaRPr b="0" lang="de-DE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Sechste Gliederungsebene</a:t>
            </a:r>
            <a:endParaRPr b="0" lang="de-DE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Siebte Gliederungsebene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de-DE" sz="1400" spc="-1" strike="noStrike">
                <a:latin typeface="Times New Roman"/>
              </a:rPr>
              <a:t>&lt;Datum/Uhrzeit&gt;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de-DE" sz="1400" spc="-1" strike="noStrike">
                <a:latin typeface="Times New Roman"/>
              </a:rPr>
              <a:t>&lt;Fußzeile&gt;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10CD4C35-6FEC-4070-AB09-B466930C3EAC}" type="slidenum">
              <a:rPr b="0" lang="de-DE" sz="1400" spc="-1" strike="noStrike">
                <a:latin typeface="Times New Roman"/>
              </a:rPr>
              <a:t>&lt;Foliennummer&gt;</a:t>
            </a:fld>
            <a:endParaRPr b="0" lang="de-DE" sz="1400" spc="-1" strike="noStrike">
              <a:latin typeface="Times New Roman"/>
            </a:endParaRPr>
          </a:p>
        </p:txBody>
      </p:sp>
      <p:pic>
        <p:nvPicPr>
          <p:cNvPr id="6" name="" descr=""/>
          <p:cNvPicPr/>
          <p:nvPr/>
        </p:nvPicPr>
        <p:blipFill>
          <a:blip r:embed="rId3"/>
          <a:stretch/>
        </p:blipFill>
        <p:spPr>
          <a:xfrm>
            <a:off x="0" y="0"/>
            <a:ext cx="10077120" cy="1695240"/>
          </a:xfrm>
          <a:prstGeom prst="rect">
            <a:avLst/>
          </a:prstGeom>
          <a:ln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2"/>
          <a:stretch/>
        </p:blipFill>
        <p:spPr>
          <a:xfrm>
            <a:off x="0" y="6108480"/>
            <a:ext cx="10076760" cy="1451160"/>
          </a:xfrm>
          <a:prstGeom prst="rect">
            <a:avLst/>
          </a:prstGeom>
          <a:ln>
            <a:noFill/>
          </a:ln>
        </p:spPr>
      </p:pic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de-DE" sz="4400" spc="-1" strike="noStrike">
                <a:latin typeface="Arial"/>
              </a:rPr>
              <a:t>Format des Titeltextes durch Klicken bearbeiten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latin typeface="Arial"/>
              </a:rPr>
              <a:t>Format des Gliederungstextes durch Klicken bearbeiten</a:t>
            </a:r>
            <a:endParaRPr b="0" lang="de-DE" sz="3200" spc="-1" strike="noStrike">
              <a:latin typeface="Arial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latin typeface="Arial"/>
              </a:rPr>
              <a:t>Zweite Gliederungsebene</a:t>
            </a:r>
            <a:endParaRPr b="0" lang="de-DE" sz="2800" spc="-1" strike="noStrike">
              <a:latin typeface="Arial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latin typeface="Arial"/>
              </a:rPr>
              <a:t>Dritte Gliederungsebene</a:t>
            </a:r>
            <a:endParaRPr b="0" lang="de-DE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latin typeface="Arial"/>
              </a:rPr>
              <a:t>Vierte Gliederungsebene</a:t>
            </a:r>
            <a:endParaRPr b="0" lang="de-DE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Fünfte Gliederungsebene</a:t>
            </a:r>
            <a:endParaRPr b="0" lang="de-DE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Sechste Gliederungsebene</a:t>
            </a:r>
            <a:endParaRPr b="0" lang="de-DE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Siebte Gliederungsebene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ctr"/>
            <a:r>
              <a:rPr b="0" lang="de-DE" sz="1400" spc="-1" strike="noStrike">
                <a:latin typeface="Arial"/>
              </a:rPr>
              <a:t>&lt;Fußzeile&gt;</a:t>
            </a:r>
            <a:endParaRPr b="0" lang="de-DE" sz="1400" spc="-1" strike="noStrike">
              <a:latin typeface="Arial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de-DE" sz="1400" spc="-1" strike="noStrike">
                <a:latin typeface="Arial"/>
              </a:rPr>
              <a:t>&lt;Datum/Uhrzeit&gt;</a:t>
            </a:r>
            <a:endParaRPr b="0" lang="de-DE" sz="1400" spc="-1" strike="noStrike">
              <a:latin typeface="Arial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FCF87FEC-6567-4D76-AF82-698A4DB0E332}" type="slidenum">
              <a:rPr b="0" lang="de-DE" sz="1400" spc="-1" strike="noStrike">
                <a:latin typeface="Arial"/>
              </a:rPr>
              <a:t>&lt;Foliennummer&gt;</a:t>
            </a:fld>
            <a:endParaRPr b="0" lang="de-DE" sz="14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504360" y="2553840"/>
            <a:ext cx="9071640" cy="162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504000" y="4536000"/>
            <a:ext cx="9071640" cy="1152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LibreOffice/6.1.5.2$MacOSX_X86_64 LibreOffice_project/90f8dcf33c87b3705e78202e3df5142b201bd805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2019-06-12T08:35:53Z</dcterms:created>
  <dc:creator>lv </dc:creator>
  <dc:description/>
  <dc:language>de-DE</dc:language>
  <cp:lastModifiedBy/>
  <cp:revision>1</cp:revision>
  <dc:subject/>
  <dc:title>Beehive</dc:title>
</cp:coreProperties>
</file>